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71" r:id="rId3"/>
    <p:sldId id="269" r:id="rId4"/>
    <p:sldId id="272" r:id="rId5"/>
    <p:sldId id="263" r:id="rId6"/>
    <p:sldId id="274" r:id="rId7"/>
    <p:sldId id="264" r:id="rId8"/>
    <p:sldId id="266" r:id="rId9"/>
    <p:sldId id="273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9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22/09/2023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340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22/09/2023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4.e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8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" y="0"/>
            <a:ext cx="9906000" cy="102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545503"/>
            <a:ext cx="5997879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0324" y="1318378"/>
            <a:ext cx="504750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Professionals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" y="0"/>
            <a:ext cx="9906000" cy="102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220324" y="3472495"/>
            <a:ext cx="5642762" cy="2188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256128"/>
            <a:ext cx="5704726" cy="1881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" y="0"/>
            <a:ext cx="9906000" cy="102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0ED8C9-A4B5-98C3-6627-1DAE18613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" y="1725941"/>
            <a:ext cx="3297898" cy="3260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7D4117-898F-1AAC-7DFF-D710FFB25C62}"/>
              </a:ext>
            </a:extLst>
          </p:cNvPr>
          <p:cNvSpPr/>
          <p:nvPr/>
        </p:nvSpPr>
        <p:spPr>
          <a:xfrm>
            <a:off x="418924" y="1725940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0114C2-452F-01BC-8854-AB4EBC9DB619}"/>
              </a:ext>
            </a:extLst>
          </p:cNvPr>
          <p:cNvSpPr/>
          <p:nvPr/>
        </p:nvSpPr>
        <p:spPr>
          <a:xfrm>
            <a:off x="3894445" y="2729626"/>
            <a:ext cx="2194560" cy="2194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117986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B418AF-E7F5-660B-3809-62764C7D4786}"/>
              </a:ext>
            </a:extLst>
          </p:cNvPr>
          <p:cNvSpPr/>
          <p:nvPr/>
        </p:nvSpPr>
        <p:spPr>
          <a:xfrm>
            <a:off x="639626" y="2006882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Chat GPT &amp; Other AI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LLM &amp; GAN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Ethical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Project Mgmt. &amp; Structuring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Advanced Excel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792D56-46F7-6C62-6859-05562C0DAB8B}"/>
              </a:ext>
            </a:extLst>
          </p:cNvPr>
          <p:cNvSpPr/>
          <p:nvPr/>
        </p:nvSpPr>
        <p:spPr>
          <a:xfrm>
            <a:off x="6296509" y="1952456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Python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Analytics &amp; Visualization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Maths for AI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 Fundamentals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28E2AE-223E-7BE7-09B7-62E3D0A07B80}"/>
              </a:ext>
            </a:extLst>
          </p:cNvPr>
          <p:cNvSpPr/>
          <p:nvPr/>
        </p:nvSpPr>
        <p:spPr>
          <a:xfrm>
            <a:off x="639626" y="4536516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Neural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Deep Learning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 &amp; Tuning Network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3834F-C911-C80C-BCAD-9DC2FF88A875}"/>
              </a:ext>
            </a:extLst>
          </p:cNvPr>
          <p:cNvSpPr/>
          <p:nvPr/>
        </p:nvSpPr>
        <p:spPr>
          <a:xfrm>
            <a:off x="1356485" y="1008669"/>
            <a:ext cx="7381117" cy="753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 per course: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3 months (2 classes of 2 hours per week) </a:t>
            </a:r>
          </a:p>
          <a:p>
            <a:pPr algn="ctr">
              <a:lnSpc>
                <a:spcPct val="20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 per course: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12,000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 G.S.T.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032" name="Picture 8" descr="What is the AI brain drain? - TechTalks">
            <a:extLst>
              <a:ext uri="{FF2B5EF4-FFF2-40B4-BE49-F238E27FC236}">
                <a16:creationId xmlns:a16="http://schemas.microsoft.com/office/drawing/2014/main" id="{FBC87834-3635-7149-BC5C-9AB90F8A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445" y="3228006"/>
            <a:ext cx="2155835" cy="119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696178-DDE8-ACAA-4897-5236AB382651}"/>
              </a:ext>
            </a:extLst>
          </p:cNvPr>
          <p:cNvSpPr/>
          <p:nvPr/>
        </p:nvSpPr>
        <p:spPr>
          <a:xfrm>
            <a:off x="3894443" y="2701489"/>
            <a:ext cx="2194561" cy="2278473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C7D2737-763F-F71C-B3E5-F8F0E3890D38}"/>
              </a:ext>
            </a:extLst>
          </p:cNvPr>
          <p:cNvSpPr/>
          <p:nvPr/>
        </p:nvSpPr>
        <p:spPr>
          <a:xfrm>
            <a:off x="6296509" y="4586074"/>
            <a:ext cx="3017520" cy="141348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 Engineer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NLP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GAN &amp; LLM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F5E1A54-58D3-5068-67DA-B6E9D7C4F8DD}"/>
              </a:ext>
            </a:extLst>
          </p:cNvPr>
          <p:cNvSpPr/>
          <p:nvPr/>
        </p:nvSpPr>
        <p:spPr>
          <a:xfrm>
            <a:off x="3885661" y="2505851"/>
            <a:ext cx="2103120" cy="2103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F2EBE9-3A7D-B2F0-A035-277D4019B198}"/>
              </a:ext>
            </a:extLst>
          </p:cNvPr>
          <p:cNvSpPr/>
          <p:nvPr/>
        </p:nvSpPr>
        <p:spPr>
          <a:xfrm>
            <a:off x="337198" y="2707273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Medical Engineering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Diagnosis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Prognosis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for Medical Treatment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DCD47C-624E-F14C-9537-0DAC33233023}"/>
              </a:ext>
            </a:extLst>
          </p:cNvPr>
          <p:cNvSpPr/>
          <p:nvPr/>
        </p:nvSpPr>
        <p:spPr>
          <a:xfrm>
            <a:off x="1616427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Senior Developer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Git Hub &amp; Jira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Intelligence &amp; DevOps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Optimizing Neural Networks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Structuring ML Projects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ML Ops &amp; AWS AI/ML Services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 &amp; Project Work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B80D29-D4AE-24AE-7A86-384DF1158807}"/>
              </a:ext>
            </a:extLst>
          </p:cNvPr>
          <p:cNvSpPr/>
          <p:nvPr/>
        </p:nvSpPr>
        <p:spPr>
          <a:xfrm>
            <a:off x="5272054" y="4788234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Arduino, Raspberry Pi etc.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Sensor &amp; network design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&amp; knowledge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Understanding IoT architecture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IoT security &amp; Industry 4.0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7BAF-802D-4DB3-6BED-760840436C37}"/>
              </a:ext>
            </a:extLst>
          </p:cNvPr>
          <p:cNvSpPr txBox="1"/>
          <p:nvPr/>
        </p:nvSpPr>
        <p:spPr>
          <a:xfrm>
            <a:off x="2139743" y="123755"/>
            <a:ext cx="556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Offered</a:t>
            </a:r>
            <a:endParaRPr lang="en-US" sz="24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B46874-248C-FED5-51B5-A38EEA2A73A3}"/>
              </a:ext>
            </a:extLst>
          </p:cNvPr>
          <p:cNvSpPr/>
          <p:nvPr/>
        </p:nvSpPr>
        <p:spPr>
          <a:xfrm>
            <a:off x="3444240" y="882848"/>
            <a:ext cx="3017520" cy="14630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Computer Vision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CNN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Sequence Models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Open CV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 &amp; 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6C0350-99BC-CC90-7FA3-5D14CF946754}"/>
              </a:ext>
            </a:extLst>
          </p:cNvPr>
          <p:cNvSpPr/>
          <p:nvPr/>
        </p:nvSpPr>
        <p:spPr>
          <a:xfrm>
            <a:off x="6551282" y="2707273"/>
            <a:ext cx="3017520" cy="1463040"/>
          </a:xfrm>
          <a:prstGeom prst="roundRect">
            <a:avLst>
              <a:gd name="adj" fmla="val 1639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Data Science: Audio 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DSP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Tensor Flow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Keras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Project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808A1-CDB7-EEA0-A024-7341DC70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512" y="2646923"/>
            <a:ext cx="1820975" cy="18209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7DCF0D-A5FD-71D6-31FB-F979CF5EF114}"/>
              </a:ext>
            </a:extLst>
          </p:cNvPr>
          <p:cNvSpPr/>
          <p:nvPr/>
        </p:nvSpPr>
        <p:spPr>
          <a:xfrm>
            <a:off x="3855718" y="2475906"/>
            <a:ext cx="2133063" cy="217346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620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81797" y="7053"/>
            <a:ext cx="6942406" cy="1026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C084B0-F9F9-6348-20B3-EEC7D1C115DA}"/>
              </a:ext>
            </a:extLst>
          </p:cNvPr>
          <p:cNvSpPr/>
          <p:nvPr/>
        </p:nvSpPr>
        <p:spPr>
          <a:xfrm>
            <a:off x="5350412" y="2022977"/>
            <a:ext cx="2942492" cy="1655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30A76-850D-FDED-2711-E4F1A5FE59FC}"/>
              </a:ext>
            </a:extLst>
          </p:cNvPr>
          <p:cNvSpPr/>
          <p:nvPr/>
        </p:nvSpPr>
        <p:spPr>
          <a:xfrm>
            <a:off x="1334177" y="4833846"/>
            <a:ext cx="72376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100% Scholarship on successful completion of prerequisite courses.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28" y="1530680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9CA93-FEDF-A08C-4797-9AC36E7AFBA1}"/>
              </a:ext>
            </a:extLst>
          </p:cNvPr>
          <p:cNvSpPr/>
          <p:nvPr/>
        </p:nvSpPr>
        <p:spPr>
          <a:xfrm>
            <a:off x="1609827" y="1530680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5756</TotalTime>
  <Words>780</Words>
  <Application>Microsoft Office PowerPoint</Application>
  <PresentationFormat>A4 Paper (210x297 mm)</PresentationFormat>
  <Paragraphs>153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278</cp:revision>
  <dcterms:created xsi:type="dcterms:W3CDTF">2023-06-17T16:41:07Z</dcterms:created>
  <dcterms:modified xsi:type="dcterms:W3CDTF">2023-09-22T12:26:39Z</dcterms:modified>
</cp:coreProperties>
</file>